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Software Development in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 Corey Crooks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did software look like early 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A8106-D64A-4F08-B3AB-592BFB9BBCC0}"/>
              </a:ext>
            </a:extLst>
          </p:cNvPr>
          <p:cNvSpPr txBox="1"/>
          <p:nvPr/>
        </p:nvSpPr>
        <p:spPr>
          <a:xfrm>
            <a:off x="4866198" y="652007"/>
            <a:ext cx="658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Tom Kilburn wrote the first piece of Software by using a series of bits sent to an address in the machine.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3CCFA-0A03-4543-B614-45BB8E3348BA}"/>
              </a:ext>
            </a:extLst>
          </p:cNvPr>
          <p:cNvSpPr txBox="1"/>
          <p:nvPr/>
        </p:nvSpPr>
        <p:spPr>
          <a:xfrm>
            <a:off x="4866198" y="1627179"/>
            <a:ext cx="658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Human-Readable syntax didn’t come along until 1957, with the creation of the first higher-level programming language—Fortran.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3C4C6-F10A-43E1-AE6C-6A97346A7FBB}"/>
              </a:ext>
            </a:extLst>
          </p:cNvPr>
          <p:cNvSpPr txBox="1"/>
          <p:nvPr/>
        </p:nvSpPr>
        <p:spPr>
          <a:xfrm>
            <a:off x="4866198" y="2944251"/>
            <a:ext cx="658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computing in the 1970s and onward revolutionized the Software development industry by vaulting computing into the houses of families across the globe.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13B54-F156-4E80-9088-5ACA75E35810}"/>
              </a:ext>
            </a:extLst>
          </p:cNvPr>
          <p:cNvSpPr txBox="1"/>
          <p:nvPr/>
        </p:nvSpPr>
        <p:spPr>
          <a:xfrm>
            <a:off x="4866198" y="4538322"/>
            <a:ext cx="658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year 2000, C# was developed.</a:t>
            </a:r>
          </a:p>
        </p:txBody>
      </p:sp>
      <p:pic>
        <p:nvPicPr>
          <p:cNvPr id="6" name="Slide 1">
            <a:hlinkClick r:id="" action="ppaction://media"/>
            <a:extLst>
              <a:ext uri="{FF2B5EF4-FFF2-40B4-BE49-F238E27FC236}">
                <a16:creationId xmlns:a16="http://schemas.microsoft.com/office/drawing/2014/main" id="{940B6A1A-CCE6-4643-9460-0A87EA8BA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2211" y="150134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9C24-051C-4FFF-89BE-6AE7322E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Software trends back then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07EAB-B110-4E2B-B62F-8177FC4F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128591" cy="37608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Starting as a viable alternative to Java on Windows, C# back then was feature starved, but still capable.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Started out with the basics: classes, loops, conditionals, variables and more.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Programs were much more verbose. Without the Quality-Of-Life features of today, programmers needed to write much more for their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Continued to expand throughout the decades.</a:t>
            </a:r>
          </a:p>
        </p:txBody>
      </p:sp>
      <p:pic>
        <p:nvPicPr>
          <p:cNvPr id="1026" name="Picture 2" descr="Evolution of C# (1.0 – 5.0) – What are the New Features Introduced in C#">
            <a:extLst>
              <a:ext uri="{FF2B5EF4-FFF2-40B4-BE49-F238E27FC236}">
                <a16:creationId xmlns:a16="http://schemas.microsoft.com/office/drawing/2014/main" id="{5C8830AF-D23E-4C2A-9706-B33EFEC2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606" y="2003729"/>
            <a:ext cx="5715000" cy="397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47BB19-1C2D-493C-B19B-3BD38DA81AA6}"/>
              </a:ext>
            </a:extLst>
          </p:cNvPr>
          <p:cNvSpPr txBox="1"/>
          <p:nvPr/>
        </p:nvSpPr>
        <p:spPr>
          <a:xfrm>
            <a:off x="3021496" y="5992172"/>
            <a:ext cx="908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https://www.google.com/url?sa=i&amp;url=https%3A%2F%2Fwww.kunal-chowdhury.com%2F2012%2F07%2Fevolution-of-c-10-50-what-are-new.html&amp;psig=AOvVaw11kuMxGbyLMol9WIvq2Amu&amp;ust=1623118181103000&amp;source=images&amp;cd=vfe&amp;ved=0CAIQjRxqFwoTCKCkzMe4hPECFQAAAAAdAAAAABAD</a:t>
            </a:r>
          </a:p>
        </p:txBody>
      </p:sp>
      <p:pic>
        <p:nvPicPr>
          <p:cNvPr id="7" name="Slide 2">
            <a:hlinkClick r:id="" action="ppaction://media"/>
            <a:extLst>
              <a:ext uri="{FF2B5EF4-FFF2-40B4-BE49-F238E27FC236}">
                <a16:creationId xmlns:a16="http://schemas.microsoft.com/office/drawing/2014/main" id="{D912119A-A997-41CA-9987-FD1A9F4B79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24709" y="107775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0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2F6B-345A-435E-817F-F8EB162D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3C46-F619-4570-8C2E-A1B54BFB1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917635" cy="37608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Object Orientation still plays a big part in programming today.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Syntax still looks very similar.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for new technologies that are developing currently.</a:t>
            </a:r>
          </a:p>
        </p:txBody>
      </p:sp>
      <p:pic>
        <p:nvPicPr>
          <p:cNvPr id="2050" name="Picture 2" descr="Key of C# by Charles Petzold">
            <a:extLst>
              <a:ext uri="{FF2B5EF4-FFF2-40B4-BE49-F238E27FC236}">
                <a16:creationId xmlns:a16="http://schemas.microsoft.com/office/drawing/2014/main" id="{45B680C2-29B4-43F5-88E6-84F4AEC3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146" y="2645425"/>
            <a:ext cx="3619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lide 3">
            <a:hlinkClick r:id="" action="ppaction://media"/>
            <a:extLst>
              <a:ext uri="{FF2B5EF4-FFF2-40B4-BE49-F238E27FC236}">
                <a16:creationId xmlns:a16="http://schemas.microsoft.com/office/drawing/2014/main" id="{8ABD3E68-5056-4275-8418-FAB294665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3976" y="6841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A26D8-62FD-4DB1-B665-B1F8D10B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Culture in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FA695-8FB0-412B-9E8C-290CFF0CA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2329924"/>
            <a:ext cx="5327374" cy="275095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Humans by nature are a social species.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Multiculturalism has and will exist to thrive in software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NASA embraces people of all backgrounds.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Microsoft makes it their mission to recruit many different types of people.</a:t>
            </a:r>
          </a:p>
        </p:txBody>
      </p:sp>
      <p:pic>
        <p:nvPicPr>
          <p:cNvPr id="3074" name="Picture 2" descr="The essential guide to hiring diverse development teams | TechBeacon">
            <a:extLst>
              <a:ext uri="{FF2B5EF4-FFF2-40B4-BE49-F238E27FC236}">
                <a16:creationId xmlns:a16="http://schemas.microsoft.com/office/drawing/2014/main" id="{6F48B398-9B1B-4E3F-AD5F-83FCADB2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202708"/>
            <a:ext cx="4731026" cy="27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D4CED-5B57-4553-AB8C-E86FB7D11805}"/>
              </a:ext>
            </a:extLst>
          </p:cNvPr>
          <p:cNvSpPr txBox="1"/>
          <p:nvPr/>
        </p:nvSpPr>
        <p:spPr>
          <a:xfrm>
            <a:off x="985962" y="4945713"/>
            <a:ext cx="489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https://www.google.com/url?sa=i&amp;url=https%3A%2F%2Ftechbeacon.com%2Fapp-dev-testing%2Fessential-guide-hiring-diverse-development-teams&amp;psig=AOvVaw1KuSTr-F5dp572ew4k5BdX&amp;ust=1623120758690000&amp;source=images&amp;cd=vfe&amp;ved=0CAIQjRxqFwoTCPDF2KDDhPECFQAAAAAdAAAAABAD</a:t>
            </a:r>
          </a:p>
        </p:txBody>
      </p:sp>
      <p:pic>
        <p:nvPicPr>
          <p:cNvPr id="5" name="Slide 4">
            <a:hlinkClick r:id="" action="ppaction://media"/>
            <a:extLst>
              <a:ext uri="{FF2B5EF4-FFF2-40B4-BE49-F238E27FC236}">
                <a16:creationId xmlns:a16="http://schemas.microsoft.com/office/drawing/2014/main" id="{950D9BD1-4B33-4410-9408-5C8443AD8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30845" y="60558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6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4528A-B839-4DAB-A79D-ED61CF72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of More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8AEF-B2C9-42F7-8C38-EAA917728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8794143" cy="3760891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Increasing diversity will help you see problems through more people’s perspectives.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Increasing perspectives will help </a:t>
            </a:r>
          </a:p>
          <a:p>
            <a:pPr marL="0" indent="0">
              <a:buNone/>
            </a:pPr>
            <a:r>
              <a:rPr lang="en-US" dirty="0"/>
              <a:t> accommodate more development trends, </a:t>
            </a:r>
          </a:p>
          <a:p>
            <a:pPr marL="0" indent="0">
              <a:buNone/>
            </a:pPr>
            <a:r>
              <a:rPr lang="en-US" dirty="0"/>
              <a:t> and help build a more creative and unique </a:t>
            </a:r>
          </a:p>
          <a:p>
            <a:pPr marL="0" indent="0">
              <a:buNone/>
            </a:pPr>
            <a:r>
              <a:rPr lang="en-US" dirty="0"/>
              <a:t> product.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culture in your team can help you </a:t>
            </a:r>
          </a:p>
          <a:p>
            <a:pPr marL="0" indent="0">
              <a:buNone/>
            </a:pPr>
            <a:r>
              <a:rPr lang="en-US" dirty="0"/>
              <a:t> reach more clients.</a:t>
            </a:r>
          </a:p>
        </p:txBody>
      </p:sp>
      <p:pic>
        <p:nvPicPr>
          <p:cNvPr id="4098" name="Picture 2" descr="Thought Leader Forum: Workplace Culture - Portland Business Journal">
            <a:extLst>
              <a:ext uri="{FF2B5EF4-FFF2-40B4-BE49-F238E27FC236}">
                <a16:creationId xmlns:a16="http://schemas.microsoft.com/office/drawing/2014/main" id="{983BFBD9-08AA-4538-98B3-5FBACE25F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174" y="2615977"/>
            <a:ext cx="6269826" cy="352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3D62F-C6BF-4ED3-95E0-7A09F91CBA28}"/>
              </a:ext>
            </a:extLst>
          </p:cNvPr>
          <p:cNvSpPr txBox="1"/>
          <p:nvPr/>
        </p:nvSpPr>
        <p:spPr>
          <a:xfrm>
            <a:off x="5541174" y="6116822"/>
            <a:ext cx="7135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https://media.bizj.us/view/img/10492195/screen-shot-2017-06-07-at-64726-pm*1200xx1251-704-0-104.png</a:t>
            </a:r>
          </a:p>
        </p:txBody>
      </p:sp>
      <p:pic>
        <p:nvPicPr>
          <p:cNvPr id="6" name="Slide 5">
            <a:hlinkClick r:id="" action="ppaction://media"/>
            <a:extLst>
              <a:ext uri="{FF2B5EF4-FFF2-40B4-BE49-F238E27FC236}">
                <a16:creationId xmlns:a16="http://schemas.microsoft.com/office/drawing/2014/main" id="{AAF5A670-9B56-4208-B879-589C922E56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0298" y="66235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7483-54A2-404F-B6D5-F6C1CDAA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More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54C8-A7BB-4C3C-A170-6E9B2508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Cultural barriers (language, religion, other practices)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perspectives can lead to a clash amongst workers.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Encouraged feedback may lead to an oversaturation of it.</a:t>
            </a:r>
          </a:p>
        </p:txBody>
      </p:sp>
      <p:pic>
        <p:nvPicPr>
          <p:cNvPr id="5122" name="Picture 2" descr="Is Politics Ruining Your Workplace Culture? | HRExecutive.com">
            <a:extLst>
              <a:ext uri="{FF2B5EF4-FFF2-40B4-BE49-F238E27FC236}">
                <a16:creationId xmlns:a16="http://schemas.microsoft.com/office/drawing/2014/main" id="{835EC856-2F69-4BE8-9200-12BE54E92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51" y="3597734"/>
            <a:ext cx="4190338" cy="269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E3735-5890-4EDE-B748-5D10CF00FE47}"/>
              </a:ext>
            </a:extLst>
          </p:cNvPr>
          <p:cNvSpPr txBox="1"/>
          <p:nvPr/>
        </p:nvSpPr>
        <p:spPr>
          <a:xfrm>
            <a:off x="7529886" y="5794760"/>
            <a:ext cx="18208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https://hrexecutive.com/wp-content/uploads/2018/11/WorkFight700-700x451.jpg</a:t>
            </a:r>
          </a:p>
        </p:txBody>
      </p:sp>
      <p:pic>
        <p:nvPicPr>
          <p:cNvPr id="5" name="Slide 6">
            <a:hlinkClick r:id="" action="ppaction://media"/>
            <a:extLst>
              <a:ext uri="{FF2B5EF4-FFF2-40B4-BE49-F238E27FC236}">
                <a16:creationId xmlns:a16="http://schemas.microsoft.com/office/drawing/2014/main" id="{005736BF-8BD7-406A-8C2B-2AEC789F1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9267" y="62814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1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4957-B238-41C5-97B3-E321C310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44DFE-4DBE-410F-87B6-E4224C08F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 more understanding environment for moral or religious complications.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Focus on communication. Everyone must feel like their voices are heard.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 honest. It will help immensely if your team can say exactly what they think without worry.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 clear. Your team needs to understand what’s happening and why.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 supportive. Everyone needs to know what to do if they have a problem.</a:t>
            </a:r>
          </a:p>
        </p:txBody>
      </p:sp>
      <p:pic>
        <p:nvPicPr>
          <p:cNvPr id="4" name="Slide 7">
            <a:hlinkClick r:id="" action="ppaction://media"/>
            <a:extLst>
              <a:ext uri="{FF2B5EF4-FFF2-40B4-BE49-F238E27FC236}">
                <a16:creationId xmlns:a16="http://schemas.microsoft.com/office/drawing/2014/main" id="{527DEE5C-48FD-4CB3-A2C3-2B1B97C3F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2864" y="8750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2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8215-B57B-4A5F-A0B7-FBDBCE9F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78D5F4-6208-412E-8DE6-9FD119C35A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880406"/>
            <a:ext cx="8718797" cy="421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235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200" b="0" i="0" strike="noStrike" cap="none" normalizeH="0" baseline="0" dirty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Beladiya</a:t>
            </a: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K. (2019, December 12). </a:t>
            </a:r>
            <a:r>
              <a:rPr kumimoji="0" lang="en-US" altLang="en-US" sz="1200" b="0" i="1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.NET Trends to Dominate in 2020: Top Frameworks For Web Development</a:t>
            </a: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from The One Technologies: https://theonetechnologies.com/blog/post/microsoft-net-core-and-web-trends-to-dominate-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in-2020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endParaRPr kumimoji="0" lang="en-US" altLang="en-US" sz="1200" b="0" i="0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200" b="0" i="0" strike="noStrike" cap="none" normalizeH="0" baseline="0" dirty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erikdietrich</a:t>
            </a: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B. Y. (2020, April 8). </a:t>
            </a:r>
            <a:r>
              <a:rPr kumimoji="0" lang="en-US" altLang="en-US" sz="1200" b="0" i="1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 History of C#</a:t>
            </a: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from Microsoft.net: https://docs.microsoft.com/en-us/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dotnet/csharp/whats-new/</a:t>
            </a:r>
            <a:r>
              <a:rPr kumimoji="0" lang="en-US" altLang="en-US" sz="1200" b="0" i="0" strike="noStrike" cap="none" normalizeH="0" baseline="0" dirty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csharp</a:t>
            </a: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-version-history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endParaRPr kumimoji="0" lang="en-US" altLang="en-US" sz="1200" b="0" i="0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Microsoft. (2021, June 6). </a:t>
            </a:r>
            <a:r>
              <a:rPr kumimoji="0" lang="en-US" altLang="en-US" sz="1200" b="0" i="1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Global Diversity and Inclusion</a:t>
            </a: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from Microsoft.net: https://www.microsoft.com/en-us/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diversity/default.aspx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endParaRPr kumimoji="0" lang="en-US" altLang="en-US" sz="1200" b="0" i="0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Pluralsight. (2019, May 15). </a:t>
            </a:r>
            <a:r>
              <a:rPr kumimoji="0" lang="en-US" altLang="en-US" sz="1200" b="0" i="1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Everything you need to know about C#</a:t>
            </a: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from Pluralsight.com: https://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www.pluralsight.com/blog/software-development/everything-you-need-to-know-about-c-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endParaRPr kumimoji="0" lang="en-US" altLang="en-US" sz="1200" b="0" i="0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Shea, G. (2020, October 8). </a:t>
            </a:r>
            <a:r>
              <a:rPr kumimoji="0" lang="en-US" altLang="en-US" sz="1200" b="0" i="1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Diversity &amp; Inclusion</a:t>
            </a: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from NASA.gov: https://www.nasa.gov/offices/odeo/diversity-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and-inclusion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endParaRPr kumimoji="0" lang="en-US" altLang="en-US" sz="1200" b="0" i="0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200" b="0" i="0" strike="noStrike" cap="none" normalizeH="0" baseline="0" dirty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Tootill</a:t>
            </a: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G. (2021, June 6). </a:t>
            </a:r>
            <a:r>
              <a:rPr kumimoji="0" lang="en-US" altLang="en-US" sz="1200" b="0" i="1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 Original </a:t>
            </a:r>
            <a:r>
              <a:rPr kumimoji="0" lang="en-US" altLang="en-US" sz="1200" b="0" i="1" strike="noStrike" cap="none" normalizeH="0" baseline="0" dirty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Original</a:t>
            </a:r>
            <a:r>
              <a:rPr kumimoji="0" lang="en-US" altLang="en-US" sz="1200" b="0" i="1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Program</a:t>
            </a: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from CCS: http://www.cs.man.ac.uk/CCS/res/res20.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200" b="0" i="0" strike="noStrike" cap="none" normalizeH="0" baseline="0" dirty="0" err="1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htm#e</a:t>
            </a:r>
            <a:endParaRPr kumimoji="0" lang="en-US" altLang="en-US" sz="1200" b="0" i="0" strike="noStrike" cap="none" normalizeH="0" baseline="0" dirty="0">
              <a:ln>
                <a:noFill/>
              </a:ln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endParaRPr kumimoji="0" lang="en-US" altLang="en-US" sz="1200" b="0" i="0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Yost, M. (2018, January 25). </a:t>
            </a:r>
            <a:r>
              <a:rPr kumimoji="0" lang="en-US" altLang="en-US" sz="1200" b="0" i="1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 Brief History of Software Development</a:t>
            </a: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Retrieved from Medium.com: https://medium.com/</a:t>
            </a: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rPr kumimoji="0" lang="en-US" altLang="en-US" sz="1200" b="0" i="0" strike="noStrike" cap="none" normalizeH="0" baseline="0" dirty="0">
                <a:ln>
                  <a:noFill/>
                </a:ln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	@micahyost/a-brief-history-of-software-development-f67a6e6ddae0</a:t>
            </a:r>
            <a:endParaRPr kumimoji="0" lang="en-US" altLang="en-US" sz="1200" b="0" i="0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641924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{6814D14F-BBA8-45B0-8B62-CBDCE302A372}tf11429527_win32</Template>
  <TotalTime>201</TotalTime>
  <Words>797</Words>
  <Application>Microsoft Office PowerPoint</Application>
  <PresentationFormat>Widescreen</PresentationFormat>
  <Paragraphs>69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Calibri</vt:lpstr>
      <vt:lpstr>Franklin Gothic Book</vt:lpstr>
      <vt:lpstr>1_RetrospectVTI</vt:lpstr>
      <vt:lpstr>Software Development in History</vt:lpstr>
      <vt:lpstr>What did software look like early on?</vt:lpstr>
      <vt:lpstr>C# Software trends back then</vt:lpstr>
      <vt:lpstr>C# Now</vt:lpstr>
      <vt:lpstr> Culture in Development</vt:lpstr>
      <vt:lpstr>Pros of More Culture</vt:lpstr>
      <vt:lpstr>Cons of More Culture</vt:lpstr>
      <vt:lpstr>Possible Solutions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in History</dc:title>
  <dc:creator>Classic Corey</dc:creator>
  <cp:lastModifiedBy>Classic Corey</cp:lastModifiedBy>
  <cp:revision>14</cp:revision>
  <dcterms:created xsi:type="dcterms:W3CDTF">2021-06-07T01:28:28Z</dcterms:created>
  <dcterms:modified xsi:type="dcterms:W3CDTF">2021-06-07T04:49:50Z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